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59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5907BF-D971-428A-8D40-A722935E60D8}" v="8" dt="2022-07-18T02:03:09.1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3647" autoAdjust="0"/>
  </p:normalViewPr>
  <p:slideViewPr>
    <p:cSldViewPr snapToGrid="0">
      <p:cViewPr varScale="1">
        <p:scale>
          <a:sx n="80" d="100"/>
          <a:sy n="80" d="100"/>
        </p:scale>
        <p:origin x="17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林宥均" userId="da370a9f-b754-419f-8e37-7172761b6cd0" providerId="ADAL" clId="{595907BF-D971-428A-8D40-A722935E60D8}"/>
    <pc:docChg chg="undo custSel addSld delSld modSld">
      <pc:chgData name="林宥均" userId="da370a9f-b754-419f-8e37-7172761b6cd0" providerId="ADAL" clId="{595907BF-D971-428A-8D40-A722935E60D8}" dt="2022-07-18T02:03:09.635" v="357"/>
      <pc:docMkLst>
        <pc:docMk/>
      </pc:docMkLst>
      <pc:sldChg chg="addSp modSp mod setBg">
        <pc:chgData name="林宥均" userId="da370a9f-b754-419f-8e37-7172761b6cd0" providerId="ADAL" clId="{595907BF-D971-428A-8D40-A722935E60D8}" dt="2022-07-15T02:55:23.551" v="56" actId="5793"/>
        <pc:sldMkLst>
          <pc:docMk/>
          <pc:sldMk cId="1677370891" sldId="260"/>
        </pc:sldMkLst>
        <pc:spChg chg="mod">
          <ac:chgData name="林宥均" userId="da370a9f-b754-419f-8e37-7172761b6cd0" providerId="ADAL" clId="{595907BF-D971-428A-8D40-A722935E60D8}" dt="2022-07-15T02:53:12.529" v="32" actId="207"/>
          <ac:spMkLst>
            <pc:docMk/>
            <pc:sldMk cId="1677370891" sldId="260"/>
            <ac:spMk id="2" creationId="{088301DE-7C8A-1DB3-CF7A-B61B6381DCBB}"/>
          </ac:spMkLst>
        </pc:spChg>
        <pc:spChg chg="mod ord">
          <ac:chgData name="林宥均" userId="da370a9f-b754-419f-8e37-7172761b6cd0" providerId="ADAL" clId="{595907BF-D971-428A-8D40-A722935E60D8}" dt="2022-07-15T02:55:23.551" v="56" actId="5793"/>
          <ac:spMkLst>
            <pc:docMk/>
            <pc:sldMk cId="1677370891" sldId="260"/>
            <ac:spMk id="3" creationId="{A30D9D4E-6EAE-70D1-1752-8B7A5D3CA584}"/>
          </ac:spMkLst>
        </pc:spChg>
        <pc:spChg chg="mod">
          <ac:chgData name="林宥均" userId="da370a9f-b754-419f-8e37-7172761b6cd0" providerId="ADAL" clId="{595907BF-D971-428A-8D40-A722935E60D8}" dt="2022-07-15T02:52:53.177" v="30" actId="1076"/>
          <ac:spMkLst>
            <pc:docMk/>
            <pc:sldMk cId="1677370891" sldId="260"/>
            <ac:spMk id="7" creationId="{5A824ACF-E217-CF4A-AFF7-A43E21D8F63A}"/>
          </ac:spMkLst>
        </pc:spChg>
        <pc:spChg chg="add">
          <ac:chgData name="林宥均" userId="da370a9f-b754-419f-8e37-7172761b6cd0" providerId="ADAL" clId="{595907BF-D971-428A-8D40-A722935E60D8}" dt="2022-07-15T02:50:44.593" v="0" actId="26606"/>
          <ac:spMkLst>
            <pc:docMk/>
            <pc:sldMk cId="1677370891" sldId="260"/>
            <ac:spMk id="12" creationId="{9F7D788E-2C1B-4EF4-8719-12613771FF98}"/>
          </ac:spMkLst>
        </pc:spChg>
        <pc:spChg chg="add">
          <ac:chgData name="林宥均" userId="da370a9f-b754-419f-8e37-7172761b6cd0" providerId="ADAL" clId="{595907BF-D971-428A-8D40-A722935E60D8}" dt="2022-07-15T02:50:44.593" v="0" actId="26606"/>
          <ac:spMkLst>
            <pc:docMk/>
            <pc:sldMk cId="1677370891" sldId="260"/>
            <ac:spMk id="14" creationId="{7C54E824-C0F4-480B-BC88-689F50C45FBD}"/>
          </ac:spMkLst>
        </pc:spChg>
        <pc:spChg chg="add">
          <ac:chgData name="林宥均" userId="da370a9f-b754-419f-8e37-7172761b6cd0" providerId="ADAL" clId="{595907BF-D971-428A-8D40-A722935E60D8}" dt="2022-07-15T02:50:44.593" v="0" actId="26606"/>
          <ac:spMkLst>
            <pc:docMk/>
            <pc:sldMk cId="1677370891" sldId="260"/>
            <ac:spMk id="16" creationId="{58DEA6A1-FC5C-4E6E-BBBF-7E472949B394}"/>
          </ac:spMkLst>
        </pc:spChg>
        <pc:spChg chg="add">
          <ac:chgData name="林宥均" userId="da370a9f-b754-419f-8e37-7172761b6cd0" providerId="ADAL" clId="{595907BF-D971-428A-8D40-A722935E60D8}" dt="2022-07-15T02:50:44.593" v="0" actId="26606"/>
          <ac:spMkLst>
            <pc:docMk/>
            <pc:sldMk cId="1677370891" sldId="260"/>
            <ac:spMk id="18" creationId="{96AAAC3B-1954-46B7-BBAC-27DFF5B5295F}"/>
          </ac:spMkLst>
        </pc:spChg>
        <pc:spChg chg="add">
          <ac:chgData name="林宥均" userId="da370a9f-b754-419f-8e37-7172761b6cd0" providerId="ADAL" clId="{595907BF-D971-428A-8D40-A722935E60D8}" dt="2022-07-15T02:50:44.593" v="0" actId="26606"/>
          <ac:spMkLst>
            <pc:docMk/>
            <pc:sldMk cId="1677370891" sldId="260"/>
            <ac:spMk id="20" creationId="{A5AD6500-BB62-4AAC-9D2F-C10DDC90CBB1}"/>
          </ac:spMkLst>
        </pc:spChg>
      </pc:sldChg>
      <pc:sldChg chg="addSp delSp modSp new mod setBg setClrOvrMap">
        <pc:chgData name="林宥均" userId="da370a9f-b754-419f-8e37-7172761b6cd0" providerId="ADAL" clId="{595907BF-D971-428A-8D40-A722935E60D8}" dt="2022-07-15T03:01:21.597" v="192" actId="208"/>
        <pc:sldMkLst>
          <pc:docMk/>
          <pc:sldMk cId="853506714" sldId="261"/>
        </pc:sldMkLst>
        <pc:spChg chg="mod">
          <ac:chgData name="林宥均" userId="da370a9f-b754-419f-8e37-7172761b6cd0" providerId="ADAL" clId="{595907BF-D971-428A-8D40-A722935E60D8}" dt="2022-07-15T02:59:30.314" v="179" actId="26606"/>
          <ac:spMkLst>
            <pc:docMk/>
            <pc:sldMk cId="853506714" sldId="261"/>
            <ac:spMk id="2" creationId="{B0B25D39-7798-D438-3E57-4DC2E5129C62}"/>
          </ac:spMkLst>
        </pc:spChg>
        <pc:spChg chg="add del mod">
          <ac:chgData name="林宥均" userId="da370a9f-b754-419f-8e37-7172761b6cd0" providerId="ADAL" clId="{595907BF-D971-428A-8D40-A722935E60D8}" dt="2022-07-15T02:59:30.314" v="179" actId="26606"/>
          <ac:spMkLst>
            <pc:docMk/>
            <pc:sldMk cId="853506714" sldId="261"/>
            <ac:spMk id="3" creationId="{54343B5D-E90E-DD23-F319-1F25A1E67477}"/>
          </ac:spMkLst>
        </pc:spChg>
        <pc:spChg chg="add mod">
          <ac:chgData name="林宥均" userId="da370a9f-b754-419f-8e37-7172761b6cd0" providerId="ADAL" clId="{595907BF-D971-428A-8D40-A722935E60D8}" dt="2022-07-15T03:00:15.631" v="185" actId="14100"/>
          <ac:spMkLst>
            <pc:docMk/>
            <pc:sldMk cId="853506714" sldId="261"/>
            <ac:spMk id="8" creationId="{AD2B7A1E-0658-D5AF-0769-82E2BDBA7520}"/>
          </ac:spMkLst>
        </pc:spChg>
        <pc:spChg chg="add">
          <ac:chgData name="林宥均" userId="da370a9f-b754-419f-8e37-7172761b6cd0" providerId="ADAL" clId="{595907BF-D971-428A-8D40-A722935E60D8}" dt="2022-07-15T02:59:30.314" v="179" actId="26606"/>
          <ac:spMkLst>
            <pc:docMk/>
            <pc:sldMk cId="853506714" sldId="261"/>
            <ac:spMk id="12" creationId="{B0792D4F-247E-46FE-85FC-881DEFA41D94}"/>
          </ac:spMkLst>
        </pc:spChg>
        <pc:spChg chg="add mod">
          <ac:chgData name="林宥均" userId="da370a9f-b754-419f-8e37-7172761b6cd0" providerId="ADAL" clId="{595907BF-D971-428A-8D40-A722935E60D8}" dt="2022-07-15T03:00:41.594" v="188" actId="14100"/>
          <ac:spMkLst>
            <pc:docMk/>
            <pc:sldMk cId="853506714" sldId="261"/>
            <ac:spMk id="13" creationId="{264273C5-3F81-1D35-AB1C-C7A5809902B8}"/>
          </ac:spMkLst>
        </pc:spChg>
        <pc:spChg chg="add">
          <ac:chgData name="林宥均" userId="da370a9f-b754-419f-8e37-7172761b6cd0" providerId="ADAL" clId="{595907BF-D971-428A-8D40-A722935E60D8}" dt="2022-07-15T02:59:30.314" v="179" actId="26606"/>
          <ac:spMkLst>
            <pc:docMk/>
            <pc:sldMk cId="853506714" sldId="261"/>
            <ac:spMk id="14" creationId="{FA3CD3A3-D3C1-4567-BEC0-3A50E9A3A630}"/>
          </ac:spMkLst>
        </pc:spChg>
        <pc:spChg chg="add mod">
          <ac:chgData name="林宥均" userId="da370a9f-b754-419f-8e37-7172761b6cd0" providerId="ADAL" clId="{595907BF-D971-428A-8D40-A722935E60D8}" dt="2022-07-15T03:01:21.597" v="192" actId="208"/>
          <ac:spMkLst>
            <pc:docMk/>
            <pc:sldMk cId="853506714" sldId="261"/>
            <ac:spMk id="15" creationId="{658ADDF0-5EBD-41D3-A672-CA60A6A4E24B}"/>
          </ac:spMkLst>
        </pc:spChg>
        <pc:picChg chg="add del mod ord">
          <ac:chgData name="林宥均" userId="da370a9f-b754-419f-8e37-7172761b6cd0" providerId="ADAL" clId="{595907BF-D971-428A-8D40-A722935E60D8}" dt="2022-07-15T02:56:53.286" v="58" actId="22"/>
          <ac:picMkLst>
            <pc:docMk/>
            <pc:sldMk cId="853506714" sldId="261"/>
            <ac:picMk id="5" creationId="{DD3E4D6D-689F-3FD5-D877-2F8E16172FBB}"/>
          </ac:picMkLst>
        </pc:picChg>
        <pc:picChg chg="add mod ord">
          <ac:chgData name="林宥均" userId="da370a9f-b754-419f-8e37-7172761b6cd0" providerId="ADAL" clId="{595907BF-D971-428A-8D40-A722935E60D8}" dt="2022-07-15T02:59:34.869" v="180" actId="27614"/>
          <ac:picMkLst>
            <pc:docMk/>
            <pc:sldMk cId="853506714" sldId="261"/>
            <ac:picMk id="7" creationId="{80965D5B-011C-97BB-3AF7-4A62F3512253}"/>
          </ac:picMkLst>
        </pc:picChg>
        <pc:cxnChg chg="add">
          <ac:chgData name="林宥均" userId="da370a9f-b754-419f-8e37-7172761b6cd0" providerId="ADAL" clId="{595907BF-D971-428A-8D40-A722935E60D8}" dt="2022-07-15T02:59:30.314" v="179" actId="26606"/>
          <ac:cxnSpMkLst>
            <pc:docMk/>
            <pc:sldMk cId="853506714" sldId="261"/>
            <ac:cxnSpMk id="16" creationId="{B56D13EF-D431-4D0F-BFFC-1B5A686FF9BD}"/>
          </ac:cxnSpMkLst>
        </pc:cxnChg>
      </pc:sldChg>
      <pc:sldChg chg="addSp modSp new mod setBg addAnim setClrOvrMap">
        <pc:chgData name="林宥均" userId="da370a9f-b754-419f-8e37-7172761b6cd0" providerId="ADAL" clId="{595907BF-D971-428A-8D40-A722935E60D8}" dt="2022-07-15T03:12:16.756" v="222" actId="1076"/>
        <pc:sldMkLst>
          <pc:docMk/>
          <pc:sldMk cId="2205359972" sldId="262"/>
        </pc:sldMkLst>
        <pc:spChg chg="mod">
          <ac:chgData name="林宥均" userId="da370a9f-b754-419f-8e37-7172761b6cd0" providerId="ADAL" clId="{595907BF-D971-428A-8D40-A722935E60D8}" dt="2022-07-15T03:12:03.077" v="217" actId="26606"/>
          <ac:spMkLst>
            <pc:docMk/>
            <pc:sldMk cId="2205359972" sldId="262"/>
            <ac:spMk id="2" creationId="{B0FCB2A6-3306-810A-0478-37062D8BA6A8}"/>
          </ac:spMkLst>
        </pc:spChg>
        <pc:spChg chg="mod">
          <ac:chgData name="林宥均" userId="da370a9f-b754-419f-8e37-7172761b6cd0" providerId="ADAL" clId="{595907BF-D971-428A-8D40-A722935E60D8}" dt="2022-07-15T03:12:16.756" v="222" actId="1076"/>
          <ac:spMkLst>
            <pc:docMk/>
            <pc:sldMk cId="2205359972" sldId="262"/>
            <ac:spMk id="3" creationId="{AA6A70F5-B10A-518D-8526-707543FB37AB}"/>
          </ac:spMkLst>
        </pc:spChg>
        <pc:spChg chg="add">
          <ac:chgData name="林宥均" userId="da370a9f-b754-419f-8e37-7172761b6cd0" providerId="ADAL" clId="{595907BF-D971-428A-8D40-A722935E60D8}" dt="2022-07-15T03:12:03.077" v="217" actId="26606"/>
          <ac:spMkLst>
            <pc:docMk/>
            <pc:sldMk cId="2205359972" sldId="262"/>
            <ac:spMk id="10" creationId="{E49CC64F-7275-4E33-961B-0C5CDC439875}"/>
          </ac:spMkLst>
        </pc:spChg>
        <pc:picChg chg="add mod">
          <ac:chgData name="林宥均" userId="da370a9f-b754-419f-8e37-7172761b6cd0" providerId="ADAL" clId="{595907BF-D971-428A-8D40-A722935E60D8}" dt="2022-07-15T03:12:03.077" v="217" actId="26606"/>
          <ac:picMkLst>
            <pc:docMk/>
            <pc:sldMk cId="2205359972" sldId="262"/>
            <ac:picMk id="5" creationId="{F643000B-BEFB-3B71-FA2A-DB1F21D2C1F6}"/>
          </ac:picMkLst>
        </pc:picChg>
      </pc:sldChg>
      <pc:sldChg chg="addSp delSp modSp new mod setBg setClrOvrMap">
        <pc:chgData name="林宥均" userId="da370a9f-b754-419f-8e37-7172761b6cd0" providerId="ADAL" clId="{595907BF-D971-428A-8D40-A722935E60D8}" dt="2022-07-15T03:28:16.993" v="298" actId="1076"/>
        <pc:sldMkLst>
          <pc:docMk/>
          <pc:sldMk cId="3226685592" sldId="263"/>
        </pc:sldMkLst>
        <pc:spChg chg="mod">
          <ac:chgData name="林宥均" userId="da370a9f-b754-419f-8e37-7172761b6cd0" providerId="ADAL" clId="{595907BF-D971-428A-8D40-A722935E60D8}" dt="2022-07-15T03:24:14.786" v="290" actId="26606"/>
          <ac:spMkLst>
            <pc:docMk/>
            <pc:sldMk cId="3226685592" sldId="263"/>
            <ac:spMk id="2" creationId="{1E5C4E9D-7A8A-9BF5-EB0B-7831C6062F24}"/>
          </ac:spMkLst>
        </pc:spChg>
        <pc:spChg chg="add del mod">
          <ac:chgData name="林宥均" userId="da370a9f-b754-419f-8e37-7172761b6cd0" providerId="ADAL" clId="{595907BF-D971-428A-8D40-A722935E60D8}" dt="2022-07-15T03:24:14.786" v="290" actId="26606"/>
          <ac:spMkLst>
            <pc:docMk/>
            <pc:sldMk cId="3226685592" sldId="263"/>
            <ac:spMk id="3" creationId="{46FEDDA3-8D7A-0038-50E4-D1E3A09EF63E}"/>
          </ac:spMkLst>
        </pc:spChg>
        <pc:spChg chg="add del mod">
          <ac:chgData name="林宥均" userId="da370a9f-b754-419f-8e37-7172761b6cd0" providerId="ADAL" clId="{595907BF-D971-428A-8D40-A722935E60D8}" dt="2022-07-15T03:23:21.310" v="231"/>
          <ac:spMkLst>
            <pc:docMk/>
            <pc:sldMk cId="3226685592" sldId="263"/>
            <ac:spMk id="6" creationId="{FA96625C-49A6-D3D9-8B4E-4D6EB529909A}"/>
          </ac:spMkLst>
        </pc:spChg>
        <pc:spChg chg="add del">
          <ac:chgData name="林宥均" userId="da370a9f-b754-419f-8e37-7172761b6cd0" providerId="ADAL" clId="{595907BF-D971-428A-8D40-A722935E60D8}" dt="2022-07-15T03:24:08.230" v="285" actId="26606"/>
          <ac:spMkLst>
            <pc:docMk/>
            <pc:sldMk cId="3226685592" sldId="263"/>
            <ac:spMk id="10" creationId="{CF62D2A7-8207-488C-9F46-316BA81A16C8}"/>
          </ac:spMkLst>
        </pc:spChg>
        <pc:spChg chg="add del">
          <ac:chgData name="林宥均" userId="da370a9f-b754-419f-8e37-7172761b6cd0" providerId="ADAL" clId="{595907BF-D971-428A-8D40-A722935E60D8}" dt="2022-07-15T03:24:10.847" v="287" actId="26606"/>
          <ac:spMkLst>
            <pc:docMk/>
            <pc:sldMk cId="3226685592" sldId="263"/>
            <ac:spMk id="12" creationId="{11BAB570-FF10-4E96-8A3F-FA9804702B89}"/>
          </ac:spMkLst>
        </pc:spChg>
        <pc:spChg chg="add del">
          <ac:chgData name="林宥均" userId="da370a9f-b754-419f-8e37-7172761b6cd0" providerId="ADAL" clId="{595907BF-D971-428A-8D40-A722935E60D8}" dt="2022-07-15T03:24:10.847" v="287" actId="26606"/>
          <ac:spMkLst>
            <pc:docMk/>
            <pc:sldMk cId="3226685592" sldId="263"/>
            <ac:spMk id="13" creationId="{C232B152-3720-4D3B-97ED-45CE5483F16F}"/>
          </ac:spMkLst>
        </pc:spChg>
        <pc:spChg chg="add del">
          <ac:chgData name="林宥均" userId="da370a9f-b754-419f-8e37-7172761b6cd0" providerId="ADAL" clId="{595907BF-D971-428A-8D40-A722935E60D8}" dt="2022-07-15T03:24:10.847" v="287" actId="26606"/>
          <ac:spMkLst>
            <pc:docMk/>
            <pc:sldMk cId="3226685592" sldId="263"/>
            <ac:spMk id="14" creationId="{4B9FAFB2-BEB5-4848-8018-BCAD99E2E1AA}"/>
          </ac:spMkLst>
        </pc:spChg>
        <pc:spChg chg="add del">
          <ac:chgData name="林宥均" userId="da370a9f-b754-419f-8e37-7172761b6cd0" providerId="ADAL" clId="{595907BF-D971-428A-8D40-A722935E60D8}" dt="2022-07-15T03:24:14.776" v="289" actId="26606"/>
          <ac:spMkLst>
            <pc:docMk/>
            <pc:sldMk cId="3226685592" sldId="263"/>
            <ac:spMk id="16" creationId="{C7FA33FF-088D-4F16-95A2-2C64D353DEA8}"/>
          </ac:spMkLst>
        </pc:spChg>
        <pc:spChg chg="add del">
          <ac:chgData name="林宥均" userId="da370a9f-b754-419f-8e37-7172761b6cd0" providerId="ADAL" clId="{595907BF-D971-428A-8D40-A722935E60D8}" dt="2022-07-15T03:24:14.776" v="289" actId="26606"/>
          <ac:spMkLst>
            <pc:docMk/>
            <pc:sldMk cId="3226685592" sldId="263"/>
            <ac:spMk id="17" creationId="{A376EFB1-01CF-419F-ABF1-2AF02BBFCBD1}"/>
          </ac:spMkLst>
        </pc:spChg>
        <pc:spChg chg="add del">
          <ac:chgData name="林宥均" userId="da370a9f-b754-419f-8e37-7172761b6cd0" providerId="ADAL" clId="{595907BF-D971-428A-8D40-A722935E60D8}" dt="2022-07-15T03:24:14.776" v="289" actId="26606"/>
          <ac:spMkLst>
            <pc:docMk/>
            <pc:sldMk cId="3226685592" sldId="263"/>
            <ac:spMk id="18" creationId="{FF9DEA15-78BD-4750-AA18-B9F28A6D5AB8}"/>
          </ac:spMkLst>
        </pc:spChg>
        <pc:spChg chg="add">
          <ac:chgData name="林宥均" userId="da370a9f-b754-419f-8e37-7172761b6cd0" providerId="ADAL" clId="{595907BF-D971-428A-8D40-A722935E60D8}" dt="2022-07-15T03:24:14.786" v="290" actId="26606"/>
          <ac:spMkLst>
            <pc:docMk/>
            <pc:sldMk cId="3226685592" sldId="263"/>
            <ac:spMk id="20" creationId="{179F7551-E956-43CB-8F36-268A5DA443BE}"/>
          </ac:spMkLst>
        </pc:spChg>
        <pc:spChg chg="add">
          <ac:chgData name="林宥均" userId="da370a9f-b754-419f-8e37-7172761b6cd0" providerId="ADAL" clId="{595907BF-D971-428A-8D40-A722935E60D8}" dt="2022-07-15T03:24:14.786" v="290" actId="26606"/>
          <ac:spMkLst>
            <pc:docMk/>
            <pc:sldMk cId="3226685592" sldId="263"/>
            <ac:spMk id="21" creationId="{41A48365-B48D-490D-A7DE-D85CC9AD2FD7}"/>
          </ac:spMkLst>
        </pc:spChg>
        <pc:spChg chg="add">
          <ac:chgData name="林宥均" userId="da370a9f-b754-419f-8e37-7172761b6cd0" providerId="ADAL" clId="{595907BF-D971-428A-8D40-A722935E60D8}" dt="2022-07-15T03:24:14.786" v="290" actId="26606"/>
          <ac:spMkLst>
            <pc:docMk/>
            <pc:sldMk cId="3226685592" sldId="263"/>
            <ac:spMk id="22" creationId="{521F05AC-2996-48A9-9B40-1A0FC53D769B}"/>
          </ac:spMkLst>
        </pc:spChg>
        <pc:picChg chg="add del mod">
          <ac:chgData name="林宥均" userId="da370a9f-b754-419f-8e37-7172761b6cd0" providerId="ADAL" clId="{595907BF-D971-428A-8D40-A722935E60D8}" dt="2022-07-15T03:28:08.050" v="296" actId="478"/>
          <ac:picMkLst>
            <pc:docMk/>
            <pc:sldMk cId="3226685592" sldId="263"/>
            <ac:picMk id="5" creationId="{59CFFCA2-24BC-6ACD-CF23-408ACA0BE2BF}"/>
          </ac:picMkLst>
        </pc:picChg>
        <pc:picChg chg="add mod">
          <ac:chgData name="林宥均" userId="da370a9f-b754-419f-8e37-7172761b6cd0" providerId="ADAL" clId="{595907BF-D971-428A-8D40-A722935E60D8}" dt="2022-07-15T03:28:16.993" v="298" actId="1076"/>
          <ac:picMkLst>
            <pc:docMk/>
            <pc:sldMk cId="3226685592" sldId="263"/>
            <ac:picMk id="8" creationId="{16FB2C80-AE7B-5AB4-5650-152C62973507}"/>
          </ac:picMkLst>
        </pc:picChg>
      </pc:sldChg>
      <pc:sldChg chg="new del">
        <pc:chgData name="林宥均" userId="da370a9f-b754-419f-8e37-7172761b6cd0" providerId="ADAL" clId="{595907BF-D971-428A-8D40-A722935E60D8}" dt="2022-07-15T03:29:30.598" v="300" actId="47"/>
        <pc:sldMkLst>
          <pc:docMk/>
          <pc:sldMk cId="523413293" sldId="264"/>
        </pc:sldMkLst>
      </pc:sldChg>
      <pc:sldChg chg="addSp delSp modSp new mod setBg">
        <pc:chgData name="林宥均" userId="da370a9f-b754-419f-8e37-7172761b6cd0" providerId="ADAL" clId="{595907BF-D971-428A-8D40-A722935E60D8}" dt="2022-07-15T03:33:04.085" v="337" actId="1076"/>
        <pc:sldMkLst>
          <pc:docMk/>
          <pc:sldMk cId="982631523" sldId="264"/>
        </pc:sldMkLst>
        <pc:spChg chg="mod">
          <ac:chgData name="林宥均" userId="da370a9f-b754-419f-8e37-7172761b6cd0" providerId="ADAL" clId="{595907BF-D971-428A-8D40-A722935E60D8}" dt="2022-07-15T03:32:32.857" v="335" actId="1076"/>
          <ac:spMkLst>
            <pc:docMk/>
            <pc:sldMk cId="982631523" sldId="264"/>
            <ac:spMk id="2" creationId="{A20804F5-C225-B6A9-E28F-42D3382A4312}"/>
          </ac:spMkLst>
        </pc:spChg>
        <pc:spChg chg="del">
          <ac:chgData name="林宥均" userId="da370a9f-b754-419f-8e37-7172761b6cd0" providerId="ADAL" clId="{595907BF-D971-428A-8D40-A722935E60D8}" dt="2022-07-15T03:30:02.147" v="302" actId="22"/>
          <ac:spMkLst>
            <pc:docMk/>
            <pc:sldMk cId="982631523" sldId="264"/>
            <ac:spMk id="3" creationId="{64C8D021-3AD9-E394-6C39-DE69F510F208}"/>
          </ac:spMkLst>
        </pc:spChg>
        <pc:spChg chg="add mod">
          <ac:chgData name="林宥均" userId="da370a9f-b754-419f-8e37-7172761b6cd0" providerId="ADAL" clId="{595907BF-D971-428A-8D40-A722935E60D8}" dt="2022-07-15T03:33:04.085" v="337" actId="1076"/>
          <ac:spMkLst>
            <pc:docMk/>
            <pc:sldMk cId="982631523" sldId="264"/>
            <ac:spMk id="7" creationId="{3462148D-AE63-71F8-1C48-C7F61C5C386E}"/>
          </ac:spMkLst>
        </pc:spChg>
        <pc:spChg chg="add del">
          <ac:chgData name="林宥均" userId="da370a9f-b754-419f-8e37-7172761b6cd0" providerId="ADAL" clId="{595907BF-D971-428A-8D40-A722935E60D8}" dt="2022-07-15T03:30:23.418" v="310" actId="26606"/>
          <ac:spMkLst>
            <pc:docMk/>
            <pc:sldMk cId="982631523" sldId="264"/>
            <ac:spMk id="9" creationId="{C55961D4-6744-7367-6857-BD69CFC99875}"/>
          </ac:spMkLst>
        </pc:spChg>
        <pc:spChg chg="add">
          <ac:chgData name="林宥均" userId="da370a9f-b754-419f-8e37-7172761b6cd0" providerId="ADAL" clId="{595907BF-D971-428A-8D40-A722935E60D8}" dt="2022-07-15T03:30:23.423" v="311" actId="26606"/>
          <ac:spMkLst>
            <pc:docMk/>
            <pc:sldMk cId="982631523" sldId="264"/>
            <ac:spMk id="10" creationId="{6753252F-4873-4F63-801D-CC719279A7D5}"/>
          </ac:spMkLst>
        </pc:spChg>
        <pc:spChg chg="add del">
          <ac:chgData name="林宥均" userId="da370a9f-b754-419f-8e37-7172761b6cd0" providerId="ADAL" clId="{595907BF-D971-428A-8D40-A722935E60D8}" dt="2022-07-15T03:30:23.418" v="310" actId="26606"/>
          <ac:spMkLst>
            <pc:docMk/>
            <pc:sldMk cId="982631523" sldId="264"/>
            <ac:spMk id="12" creationId="{0288C6B4-AFC3-407F-A595-EFFD38D4CCAF}"/>
          </ac:spMkLst>
        </pc:spChg>
        <pc:spChg chg="add del">
          <ac:chgData name="林宥均" userId="da370a9f-b754-419f-8e37-7172761b6cd0" providerId="ADAL" clId="{595907BF-D971-428A-8D40-A722935E60D8}" dt="2022-07-15T03:30:23.418" v="310" actId="26606"/>
          <ac:spMkLst>
            <pc:docMk/>
            <pc:sldMk cId="982631523" sldId="264"/>
            <ac:spMk id="14" creationId="{CF236821-17FE-429B-8D2C-08E13A64EA40}"/>
          </ac:spMkLst>
        </pc:spChg>
        <pc:spChg chg="add del mod">
          <ac:chgData name="林宥均" userId="da370a9f-b754-419f-8e37-7172761b6cd0" providerId="ADAL" clId="{595907BF-D971-428A-8D40-A722935E60D8}" dt="2022-07-15T03:30:46.604" v="316" actId="478"/>
          <ac:spMkLst>
            <pc:docMk/>
            <pc:sldMk cId="982631523" sldId="264"/>
            <ac:spMk id="15" creationId="{E7910158-A955-4DDD-F386-1B49883A0551}"/>
          </ac:spMkLst>
        </pc:spChg>
        <pc:spChg chg="add del">
          <ac:chgData name="林宥均" userId="da370a9f-b754-419f-8e37-7172761b6cd0" providerId="ADAL" clId="{595907BF-D971-428A-8D40-A722935E60D8}" dt="2022-07-15T03:30:23.418" v="310" actId="26606"/>
          <ac:spMkLst>
            <pc:docMk/>
            <pc:sldMk cId="982631523" sldId="264"/>
            <ac:spMk id="16" creationId="{C0BDBCD2-E081-43AB-9119-C55465E59757}"/>
          </ac:spMkLst>
        </pc:spChg>
        <pc:spChg chg="add del">
          <ac:chgData name="林宥均" userId="da370a9f-b754-419f-8e37-7172761b6cd0" providerId="ADAL" clId="{595907BF-D971-428A-8D40-A722935E60D8}" dt="2022-07-15T03:30:23.418" v="310" actId="26606"/>
          <ac:spMkLst>
            <pc:docMk/>
            <pc:sldMk cId="982631523" sldId="264"/>
            <ac:spMk id="18" creationId="{98E79BE4-34FE-485A-98A5-92CE8F7C4743}"/>
          </ac:spMkLst>
        </pc:spChg>
        <pc:spChg chg="add del">
          <ac:chgData name="林宥均" userId="da370a9f-b754-419f-8e37-7172761b6cd0" providerId="ADAL" clId="{595907BF-D971-428A-8D40-A722935E60D8}" dt="2022-07-15T03:30:23.418" v="310" actId="26606"/>
          <ac:spMkLst>
            <pc:docMk/>
            <pc:sldMk cId="982631523" sldId="264"/>
            <ac:spMk id="20" creationId="{7A5F0580-5EE9-419F-96EE-B6529EF6E7D0}"/>
          </ac:spMkLst>
        </pc:spChg>
        <pc:spChg chg="add">
          <ac:chgData name="林宥均" userId="da370a9f-b754-419f-8e37-7172761b6cd0" providerId="ADAL" clId="{595907BF-D971-428A-8D40-A722935E60D8}" dt="2022-07-15T03:30:23.423" v="311" actId="26606"/>
          <ac:spMkLst>
            <pc:docMk/>
            <pc:sldMk cId="982631523" sldId="264"/>
            <ac:spMk id="22" creationId="{047C8CCB-F95D-4249-92DD-651249D3535A}"/>
          </ac:spMkLst>
        </pc:spChg>
        <pc:picChg chg="add mod ord">
          <ac:chgData name="林宥均" userId="da370a9f-b754-419f-8e37-7172761b6cd0" providerId="ADAL" clId="{595907BF-D971-428A-8D40-A722935E60D8}" dt="2022-07-15T03:30:35.105" v="313" actId="27614"/>
          <ac:picMkLst>
            <pc:docMk/>
            <pc:sldMk cId="982631523" sldId="264"/>
            <ac:picMk id="5" creationId="{2654668A-61F2-CF7D-E33E-9AD97774B2E2}"/>
          </ac:picMkLst>
        </pc:picChg>
      </pc:sldChg>
      <pc:sldChg chg="addSp delSp modSp new mod setBg addAnim">
        <pc:chgData name="林宥均" userId="da370a9f-b754-419f-8e37-7172761b6cd0" providerId="ADAL" clId="{595907BF-D971-428A-8D40-A722935E60D8}" dt="2022-07-18T02:03:09.635" v="357"/>
        <pc:sldMkLst>
          <pc:docMk/>
          <pc:sldMk cId="2414564097" sldId="265"/>
        </pc:sldMkLst>
        <pc:spChg chg="mod">
          <ac:chgData name="林宥均" userId="da370a9f-b754-419f-8e37-7172761b6cd0" providerId="ADAL" clId="{595907BF-D971-428A-8D40-A722935E60D8}" dt="2022-07-18T02:02:33.014" v="354" actId="26606"/>
          <ac:spMkLst>
            <pc:docMk/>
            <pc:sldMk cId="2414564097" sldId="265"/>
            <ac:spMk id="2" creationId="{9B23D03A-2E45-0217-2722-88B533B7F2B1}"/>
          </ac:spMkLst>
        </pc:spChg>
        <pc:spChg chg="mod">
          <ac:chgData name="林宥均" userId="da370a9f-b754-419f-8e37-7172761b6cd0" providerId="ADAL" clId="{595907BF-D971-428A-8D40-A722935E60D8}" dt="2022-07-18T02:03:09.635" v="357"/>
          <ac:spMkLst>
            <pc:docMk/>
            <pc:sldMk cId="2414564097" sldId="265"/>
            <ac:spMk id="3" creationId="{EEBCE5F4-80F0-D340-4993-92AFB58B60DF}"/>
          </ac:spMkLst>
        </pc:spChg>
        <pc:spChg chg="add del">
          <ac:chgData name="林宥均" userId="da370a9f-b754-419f-8e37-7172761b6cd0" providerId="ADAL" clId="{595907BF-D971-428A-8D40-A722935E60D8}" dt="2022-07-18T02:02:33.007" v="353" actId="26606"/>
          <ac:spMkLst>
            <pc:docMk/>
            <pc:sldMk cId="2414564097" sldId="265"/>
            <ac:spMk id="8" creationId="{FFD48BC7-DC40-47DE-87EE-9F4B6ECB9ABB}"/>
          </ac:spMkLst>
        </pc:spChg>
        <pc:spChg chg="add del">
          <ac:chgData name="林宥均" userId="da370a9f-b754-419f-8e37-7172761b6cd0" providerId="ADAL" clId="{595907BF-D971-428A-8D40-A722935E60D8}" dt="2022-07-18T02:02:33.007" v="353" actId="26606"/>
          <ac:spMkLst>
            <pc:docMk/>
            <pc:sldMk cId="2414564097" sldId="265"/>
            <ac:spMk id="10" creationId="{E502BBC7-2C76-46F3-BC24-5985BC13DB88}"/>
          </ac:spMkLst>
        </pc:spChg>
        <pc:spChg chg="add del">
          <ac:chgData name="林宥均" userId="da370a9f-b754-419f-8e37-7172761b6cd0" providerId="ADAL" clId="{595907BF-D971-428A-8D40-A722935E60D8}" dt="2022-07-18T02:02:33.007" v="353" actId="26606"/>
          <ac:spMkLst>
            <pc:docMk/>
            <pc:sldMk cId="2414564097" sldId="265"/>
            <ac:spMk id="12" creationId="{C7F28D52-2A5F-4D23-81AE-7CB8B591C7AF}"/>
          </ac:spMkLst>
        </pc:spChg>
        <pc:spChg chg="add del">
          <ac:chgData name="林宥均" userId="da370a9f-b754-419f-8e37-7172761b6cd0" providerId="ADAL" clId="{595907BF-D971-428A-8D40-A722935E60D8}" dt="2022-07-18T02:02:33.007" v="353" actId="26606"/>
          <ac:spMkLst>
            <pc:docMk/>
            <pc:sldMk cId="2414564097" sldId="265"/>
            <ac:spMk id="14" creationId="{3629484E-3792-4B3D-89AD-7C8A1ED0E0D4}"/>
          </ac:spMkLst>
        </pc:spChg>
        <pc:spChg chg="add">
          <ac:chgData name="林宥均" userId="da370a9f-b754-419f-8e37-7172761b6cd0" providerId="ADAL" clId="{595907BF-D971-428A-8D40-A722935E60D8}" dt="2022-07-18T02:02:33.014" v="354" actId="26606"/>
          <ac:spMkLst>
            <pc:docMk/>
            <pc:sldMk cId="2414564097" sldId="265"/>
            <ac:spMk id="16" creationId="{907EF6B7-1338-4443-8C46-6A318D952DFD}"/>
          </ac:spMkLst>
        </pc:spChg>
        <pc:spChg chg="add">
          <ac:chgData name="林宥均" userId="da370a9f-b754-419f-8e37-7172761b6cd0" providerId="ADAL" clId="{595907BF-D971-428A-8D40-A722935E60D8}" dt="2022-07-18T02:02:33.014" v="354" actId="26606"/>
          <ac:spMkLst>
            <pc:docMk/>
            <pc:sldMk cId="2414564097" sldId="265"/>
            <ac:spMk id="17" creationId="{DAAE4CDD-124C-4DCF-9584-B6033B545DD5}"/>
          </ac:spMkLst>
        </pc:spChg>
        <pc:spChg chg="add">
          <ac:chgData name="林宥均" userId="da370a9f-b754-419f-8e37-7172761b6cd0" providerId="ADAL" clId="{595907BF-D971-428A-8D40-A722935E60D8}" dt="2022-07-18T02:02:33.014" v="354" actId="26606"/>
          <ac:spMkLst>
            <pc:docMk/>
            <pc:sldMk cId="2414564097" sldId="265"/>
            <ac:spMk id="18" creationId="{081E4A58-353D-44AE-B2FC-2A74E2E400F7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9E3D9F-0772-46E3-A1AD-2DEDE7B64E66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0714A-F47D-4315-819D-E6700967F3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9407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Django Reinhardt</a:t>
            </a:r>
            <a:r>
              <a:rPr lang="zh-TW" altLang="en-US" dirty="0"/>
              <a:t> 爵士吉他手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0714A-F47D-4315-819D-E6700967F38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8625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Django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anose="020B0604020202020204" pitchFamily="2" charset="0"/>
              </a:rPr>
              <a:t>是一個由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Python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anose="020B0604020202020204" pitchFamily="2" charset="0"/>
              </a:rPr>
              <a:t>建構而成的網站框架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(Web Framework)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anose="020B0604020202020204" pitchFamily="2" charset="0"/>
              </a:rPr>
              <a:t>，其中能夠包含許多的應用程式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(APP)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anose="020B0604020202020204" pitchFamily="2" charset="0"/>
              </a:rPr>
              <a:t>，其架構就是將網站的各個功能，模組化為多個應用程式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(APP)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，而每一個應用程式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(APP)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，其實就是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Python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的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anose="020B0604020202020204" pitchFamily="2" charset="0"/>
              </a:rPr>
              <a:t>套件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(Package)</a:t>
            </a:r>
          </a:p>
          <a:p>
            <a:endParaRPr lang="en-US" altLang="zh-TW" b="0" i="0" dirty="0">
              <a:solidFill>
                <a:srgbClr val="000000"/>
              </a:solidFill>
              <a:effectLst/>
              <a:latin typeface="times" panose="02020603050405020304" pitchFamily="18" charset="0"/>
            </a:endParaRPr>
          </a:p>
          <a:p>
            <a:r>
              <a:rPr lang="zh-TW" altLang="en-US" b="0" i="0" dirty="0">
                <a:solidFill>
                  <a:srgbClr val="D1D5DB"/>
                </a:solidFill>
                <a:effectLst/>
                <a:latin typeface="Söhne"/>
              </a:rPr>
              <a:t>在</a:t>
            </a:r>
            <a:r>
              <a:rPr lang="en-US" altLang="zh-TW" b="0" i="0" dirty="0">
                <a:solidFill>
                  <a:srgbClr val="D1D5DB"/>
                </a:solidFill>
                <a:effectLst/>
                <a:latin typeface="Söhne"/>
              </a:rPr>
              <a:t>Django</a:t>
            </a:r>
            <a:r>
              <a:rPr lang="zh-TW" altLang="en-US" b="0" i="0" dirty="0">
                <a:solidFill>
                  <a:srgbClr val="D1D5DB"/>
                </a:solidFill>
                <a:effectLst/>
                <a:latin typeface="Söhne"/>
              </a:rPr>
              <a:t>的</a:t>
            </a:r>
            <a:r>
              <a:rPr lang="en-US" altLang="zh-TW" b="0" i="0" dirty="0">
                <a:solidFill>
                  <a:srgbClr val="D1D5DB"/>
                </a:solidFill>
                <a:effectLst/>
                <a:latin typeface="Söhne"/>
              </a:rPr>
              <a:t>Project</a:t>
            </a:r>
            <a:r>
              <a:rPr lang="zh-TW" altLang="en-US" b="0" i="0" dirty="0">
                <a:solidFill>
                  <a:srgbClr val="D1D5DB"/>
                </a:solidFill>
                <a:effectLst/>
                <a:latin typeface="Söhne"/>
              </a:rPr>
              <a:t>中，可以有多個</a:t>
            </a:r>
            <a:r>
              <a:rPr lang="en-US" altLang="zh-TW" b="0" i="0" dirty="0">
                <a:solidFill>
                  <a:srgbClr val="D1D5DB"/>
                </a:solidFill>
                <a:effectLst/>
                <a:latin typeface="Söhne"/>
              </a:rPr>
              <a:t>app</a:t>
            </a:r>
            <a:r>
              <a:rPr lang="zh-TW" altLang="en-US" b="0" i="0" dirty="0">
                <a:solidFill>
                  <a:srgbClr val="D1D5DB"/>
                </a:solidFill>
                <a:effectLst/>
                <a:latin typeface="Söhne"/>
              </a:rPr>
              <a:t>，每個</a:t>
            </a:r>
            <a:r>
              <a:rPr lang="en-US" altLang="zh-TW" b="0" i="0" dirty="0">
                <a:solidFill>
                  <a:srgbClr val="D1D5DB"/>
                </a:solidFill>
                <a:effectLst/>
                <a:latin typeface="Söhne"/>
              </a:rPr>
              <a:t>app</a:t>
            </a:r>
            <a:r>
              <a:rPr lang="zh-TW" altLang="en-US" b="0" i="0" dirty="0">
                <a:solidFill>
                  <a:srgbClr val="D1D5DB"/>
                </a:solidFill>
                <a:effectLst/>
                <a:latin typeface="Söhne"/>
              </a:rPr>
              <a:t>之間可以獨立開發和測試。將</a:t>
            </a:r>
            <a:r>
              <a:rPr lang="en-US" altLang="zh-TW" b="0" i="0" dirty="0">
                <a:solidFill>
                  <a:srgbClr val="D1D5DB"/>
                </a:solidFill>
                <a:effectLst/>
                <a:latin typeface="Söhne"/>
              </a:rPr>
              <a:t>Web</a:t>
            </a:r>
            <a:r>
              <a:rPr lang="zh-TW" altLang="en-US" b="0" i="0" dirty="0">
                <a:solidFill>
                  <a:srgbClr val="D1D5DB"/>
                </a:solidFill>
                <a:effectLst/>
                <a:latin typeface="Söhne"/>
              </a:rPr>
              <a:t>應用程式組織成多個</a:t>
            </a:r>
            <a:r>
              <a:rPr lang="en-US" altLang="zh-TW" b="0" i="0" dirty="0">
                <a:solidFill>
                  <a:srgbClr val="D1D5DB"/>
                </a:solidFill>
                <a:effectLst/>
                <a:latin typeface="Söhne"/>
              </a:rPr>
              <a:t>app</a:t>
            </a:r>
            <a:r>
              <a:rPr lang="zh-TW" altLang="en-US" b="0" i="0" dirty="0">
                <a:solidFill>
                  <a:srgbClr val="D1D5DB"/>
                </a:solidFill>
                <a:effectLst/>
                <a:latin typeface="Söhne"/>
              </a:rPr>
              <a:t>不僅使代碼更具可讀性和可維護性，還可以促進代碼的重用性和模組化。</a:t>
            </a:r>
            <a:endParaRPr lang="en-US" altLang="zh-TW" b="0" i="0" dirty="0">
              <a:solidFill>
                <a:srgbClr val="000000"/>
              </a:solidFill>
              <a:effectLst/>
              <a:latin typeface="times" panose="02020603050405020304" pitchFamily="18" charset="0"/>
            </a:endParaRPr>
          </a:p>
          <a:p>
            <a:endParaRPr lang="en-US" altLang="zh-TW" b="0" i="0" dirty="0">
              <a:solidFill>
                <a:srgbClr val="000000"/>
              </a:solidFill>
              <a:effectLst/>
              <a:latin typeface="times" panose="02020603050405020304" pitchFamily="18" charset="0"/>
            </a:endParaRPr>
          </a:p>
          <a:p>
            <a:r>
              <a:rPr lang="en-US" altLang="zh-TW" b="0" i="0" dirty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Web </a:t>
            </a:r>
            <a:r>
              <a:rPr lang="zh-TW" altLang="en-US" b="0" i="0" dirty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開發者蓋一個新的網站的時候總是面對著一樣的問題，所以他們合作開發了框架使你可以直接擁有你會用到的零件</a:t>
            </a:r>
            <a:endParaRPr lang="en-US" altLang="zh-TW" b="0" i="0" dirty="0">
              <a:solidFill>
                <a:srgbClr val="000000"/>
              </a:solidFill>
              <a:effectLst/>
              <a:latin typeface="times" panose="02020603050405020304" pitchFamily="18" charset="0"/>
            </a:endParaRPr>
          </a:p>
          <a:p>
            <a:r>
              <a:rPr lang="zh-TW" altLang="en-US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當你蓋一個網站的時候，你總是需要一些很類似的零件：使用者登入（註冊、登入、登出），網站後台，表單，檔案上傳等等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0714A-F47D-4315-819D-E6700967F384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8148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TW" altLang="en-US" b="1" i="0" dirty="0">
                <a:solidFill>
                  <a:srgbClr val="E69138"/>
                </a:solidFill>
                <a:effectLst/>
                <a:latin typeface="Lora" pitchFamily="2" charset="0"/>
              </a:rPr>
              <a:t>擴展性</a:t>
            </a:r>
            <a:endParaRPr lang="zh-TW" altLang="en-US" b="1" i="0" dirty="0">
              <a:solidFill>
                <a:srgbClr val="000000"/>
              </a:solidFill>
              <a:effectLst/>
              <a:latin typeface="Lora" pitchFamily="2" charset="0"/>
            </a:endParaRPr>
          </a:p>
          <a:p>
            <a:pPr algn="just"/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由於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Django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的架構是將網站中關聯性高的功能模組化為多個套件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(Package)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，所以未來要擴展新功能時非常的容易，並且不會影響到既有的專案架構。</a:t>
            </a:r>
          </a:p>
          <a:p>
            <a:pPr algn="l"/>
            <a:endParaRPr lang="en-US" altLang="zh-TW" b="1" i="0" dirty="0">
              <a:solidFill>
                <a:srgbClr val="E69138"/>
              </a:solidFill>
              <a:effectLst/>
              <a:latin typeface="Lora" pitchFamily="2" charset="0"/>
            </a:endParaRPr>
          </a:p>
          <a:p>
            <a:pPr algn="l"/>
            <a:r>
              <a:rPr lang="zh-TW" altLang="en-US" b="1" i="0" dirty="0">
                <a:solidFill>
                  <a:srgbClr val="E69138"/>
                </a:solidFill>
                <a:effectLst/>
                <a:latin typeface="Lora" pitchFamily="2" charset="0"/>
              </a:rPr>
              <a:t>移值性</a:t>
            </a:r>
            <a:endParaRPr lang="zh-TW" altLang="en-US" b="1" i="0" dirty="0">
              <a:solidFill>
                <a:srgbClr val="000000"/>
              </a:solidFill>
              <a:effectLst/>
              <a:latin typeface="Lora" pitchFamily="2" charset="0"/>
            </a:endParaRPr>
          </a:p>
          <a:p>
            <a:pPr algn="just"/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Django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模組化的架構，讓專案中的應用程式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(APP)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，可以移植至其它的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Django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專案中使用，擁有非常高的程式碼重用性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(Reusable)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。</a:t>
            </a:r>
          </a:p>
          <a:p>
            <a:pPr algn="l"/>
            <a:endParaRPr lang="en-US" altLang="zh-TW" b="1" i="0" dirty="0">
              <a:solidFill>
                <a:srgbClr val="E69138"/>
              </a:solidFill>
              <a:effectLst/>
              <a:latin typeface="Lora" pitchFamily="2" charset="0"/>
            </a:endParaRPr>
          </a:p>
          <a:p>
            <a:pPr algn="l"/>
            <a:r>
              <a:rPr lang="zh-TW" altLang="en-US" b="1" i="0" dirty="0">
                <a:solidFill>
                  <a:srgbClr val="E69138"/>
                </a:solidFill>
                <a:effectLst/>
                <a:latin typeface="Lora" pitchFamily="2" charset="0"/>
              </a:rPr>
              <a:t>快速開發</a:t>
            </a:r>
            <a:endParaRPr lang="zh-TW" altLang="en-US" b="1" i="0" dirty="0">
              <a:solidFill>
                <a:srgbClr val="000000"/>
              </a:solidFill>
              <a:effectLst/>
              <a:latin typeface="Lora" pitchFamily="2" charset="0"/>
            </a:endParaRPr>
          </a:p>
          <a:p>
            <a:pPr algn="just"/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Django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框架定義了專案的基本架構及程式碼撰寫規範，開發人員在參與多個專案時，無需重新適應，可以快速的進入狀況，也因為遵循了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Django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的規範，提高了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Django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專案的維護性。</a:t>
            </a:r>
          </a:p>
          <a:p>
            <a:pPr algn="l"/>
            <a:endParaRPr lang="en-US" altLang="zh-TW" b="1" i="0" dirty="0">
              <a:solidFill>
                <a:srgbClr val="E69138"/>
              </a:solidFill>
              <a:effectLst/>
              <a:latin typeface="Lora" pitchFamily="2" charset="0"/>
            </a:endParaRPr>
          </a:p>
          <a:p>
            <a:pPr algn="l"/>
            <a:r>
              <a:rPr lang="zh-TW" altLang="en-US" b="1" i="0" dirty="0">
                <a:solidFill>
                  <a:srgbClr val="E69138"/>
                </a:solidFill>
                <a:effectLst/>
                <a:latin typeface="Lora" pitchFamily="2" charset="0"/>
              </a:rPr>
              <a:t>強大的後台</a:t>
            </a:r>
            <a:endParaRPr lang="zh-TW" altLang="en-US" b="1" i="0" dirty="0">
              <a:solidFill>
                <a:srgbClr val="000000"/>
              </a:solidFill>
              <a:effectLst/>
              <a:latin typeface="Lora" pitchFamily="2" charset="0"/>
            </a:endParaRPr>
          </a:p>
          <a:p>
            <a:pPr algn="just"/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在建立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Django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專案後，預設即提供了一個功能完整的後台，包含使用者的管理、群組管理及資料庫等，並且能夠依需求客製化，無須從頭開發，這也是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times" panose="02020603050405020304" pitchFamily="18" charset="0"/>
              </a:rPr>
              <a:t>Django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Lora" pitchFamily="2" charset="0"/>
              </a:rPr>
              <a:t>能夠快速開發的原因之一。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0714A-F47D-4315-819D-E6700967F38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3455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0714A-F47D-4315-819D-E6700967F384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0375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0714A-F47D-4315-819D-E6700967F38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7654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0714A-F47D-4315-819D-E6700967F384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2852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0714A-F47D-4315-819D-E6700967F384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8406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0714A-F47D-4315-819D-E6700967F38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3741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7D41F4-EC39-0437-0AC0-C4009F495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92AD281-644C-3C42-4AB4-E3A2E2B5E1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D5F31E2-9CD9-5579-D2F0-101F21206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96DCB81-1642-D769-F1DA-5256F3706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906CA4-0054-8299-0A68-11C45704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7695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1EC079-67D4-40C6-7CE2-4FC4EE62B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AEEC868-EF26-C0F5-26C1-A3EAEF1340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F697D4-5A4B-A5AA-E233-03B88888E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700390-B9A9-CE70-48B3-DDEAF39B4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BF72EC8-1632-93B8-E299-E4429E8E5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6226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784AC63-B3DB-9672-2178-00E6E81AA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01295AD-4D5D-D978-E982-4D4853CECE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653DB0F-46B0-DD91-A594-8DE97E3FD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0B28EA6-C142-D9A9-52AB-82BBBD6B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418096-DBAB-FFDD-EB89-5B41FB215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964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3F332D-A5ED-9564-A043-B4BB89845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5DC54D-BFC2-5723-ACBF-CD98CC3CF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CB0C07F-931A-3FB3-C3F9-8E500DC1B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74FAF55-3286-EF4A-C8A5-CD2580D26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18E9236-1B80-F018-CBAF-B9DC49EA7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5706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71E7BB-A01F-0802-421C-ACE750C28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8D20A7A-6716-0749-5FA1-3BDFFF7ABB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B503675-825C-67FD-7A0B-9B1C204AA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9B480CE-B2A7-AC6D-0D8E-F37C5AAD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DA7A70-D2DC-9509-33F0-2845F4667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8929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5C4481-5788-8F06-993C-AAF72AED9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21ACA3-7243-1CF2-37B1-41ECD94C9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7283881-0E21-2B7A-2896-070E54C917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EEF3D74-FD7F-9293-AE70-35EE2A75D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E104CA7-69BD-848E-49E4-68642517B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494691D-119E-9DDA-BA15-962E1E51E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7872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E43680-A2FD-5716-58AB-5681AE3C8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F83A040-C352-62DE-FABE-2B33A5474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8587263-1D2E-1056-50C1-0B64DD12B0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4C7C919-8A31-8FF7-2220-383FF26E1D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609A327-2135-7315-4527-766E5F77FD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91DCC9A-D849-683B-E637-9FD95D96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82D4778-20B9-0A18-7483-CDECBE5F8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EA61E44-2DBE-FD6F-08DF-590B4A2FF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2925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69AED4-0AD6-5BC8-B46D-A714B0522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FE6C77B-4C6B-A6D5-A9FA-8376F0155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A55AE62-DDFE-A814-B970-32DC1FE1A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582EF08-8214-47A3-17CE-A8DBB5694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0283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21C1454-CA68-DE58-A350-318495BD6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4B1A9E7-0689-969A-472D-B322AEBD1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E6C2B5A-0AC9-92F1-90C9-CFC273CD3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1420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AEE58B-E591-4EBF-965F-7B073EF6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672A7B-9D18-2295-1A37-65EF48B714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5B26E76-C0D5-FED3-B999-2A1AF803FB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28962BC-6D86-A6E7-4FEA-85A91B80C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615D8AD-A7E7-E3BB-F8DD-19B33C22C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9382089-5688-502E-D366-EFC005E2E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6085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657828-B92C-5BA4-12CC-72A0CC88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A380471-DFC8-629E-B83F-AE821D5239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D8E9594-26C9-EE79-3E7F-B12FBBF6A6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94C1B7E-F5EC-39C0-148C-D90A5021C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06812A7-2B43-9CA9-56AE-2F6FA8213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F33CBCF-B6F6-ABC8-907E-F19C3DB8A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5892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C5D4F9F-F4E4-52F4-DF1A-54D7B994B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7550DBD-C7CD-E4A7-20B9-41450A846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0FC51D-A880-4DEA-0F14-E582D62141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256B6-3187-4406-98C3-77457BE184D8}" type="datetimeFigureOut">
              <a:rPr lang="zh-TW" altLang="en-US" smtClean="0"/>
              <a:t>2023/7/24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569471-894B-3268-C68F-44D7C80BF9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11D837-6BC7-BDDB-9D2B-5F3AAB8231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286E4-398F-4A7A-B145-974BA8B9D15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805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thelp.ithome.com.tw/articles/10239387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zh-TW/docs/Learn/Server-side/Django/Introduction" TargetMode="External"/><Relationship Id="rId2" Type="http://schemas.openxmlformats.org/officeDocument/2006/relationships/hyperlink" Target="https://www.learncodewithmike.com/search/label/Django%E6%95%99%E5%AD%B8%E7%B3%BB%E5%88%97?updated-max=2020-03-11T22:28:00%2B08:00&amp;max-results=20&amp;start=14&amp;by-date=fals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arolhsu.gitbooks.io/django-girls-tutorial-traditional-chiness/content/django/README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virtualenvwrapper-win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127.0.0.1:8000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geable-raptorex-807.notion.site/Tutorial-Eat-what-2023-55971965319d4aedba8e473be70bc72c?pvs=4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視訊 4" descr="一張含有 音樂, 個人, 室內, 吉他 的圖片&#10;&#10;自動產生的描述">
            <a:extLst>
              <a:ext uri="{FF2B5EF4-FFF2-40B4-BE49-F238E27FC236}">
                <a16:creationId xmlns:a16="http://schemas.microsoft.com/office/drawing/2014/main" id="{80B55E1A-54C7-5CCA-AF9D-BBD5B3FFA8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EFA9185-3337-DC09-5B38-5081590F1C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zh-TW" sz="5200" dirty="0">
                <a:solidFill>
                  <a:srgbClr val="FFFFFF"/>
                </a:solidFill>
              </a:rPr>
              <a:t>Django</a:t>
            </a:r>
            <a:endParaRPr lang="zh-TW" altLang="en-US" sz="5200" dirty="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70895E7-FA71-1AD2-21EC-07AB123E1C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rgbClr val="FFFFFF"/>
                </a:solidFill>
              </a:rPr>
              <a:t>By 2023 </a:t>
            </a:r>
            <a:r>
              <a:rPr lang="zh-TW" altLang="en-US" dirty="0">
                <a:solidFill>
                  <a:srgbClr val="FFFFFF"/>
                </a:solidFill>
              </a:rPr>
              <a:t>曾凱揚</a:t>
            </a:r>
            <a:endParaRPr lang="en-US" altLang="zh-TW" dirty="0">
              <a:solidFill>
                <a:srgbClr val="FFFFFF"/>
              </a:solidFill>
            </a:endParaRPr>
          </a:p>
          <a:p>
            <a:r>
              <a:rPr lang="en-US" altLang="zh-TW" dirty="0">
                <a:solidFill>
                  <a:srgbClr val="FFFFFF"/>
                </a:solidFill>
              </a:rPr>
              <a:t>REF</a:t>
            </a:r>
            <a:r>
              <a:rPr lang="zh-TW" altLang="en-US" dirty="0">
                <a:solidFill>
                  <a:srgbClr val="FFFFFF"/>
                </a:solidFill>
              </a:rPr>
              <a:t> </a:t>
            </a:r>
            <a:r>
              <a:rPr lang="en-US" altLang="zh-TW" dirty="0">
                <a:solidFill>
                  <a:srgbClr val="FFFFFF"/>
                </a:solidFill>
              </a:rPr>
              <a:t>2021 </a:t>
            </a:r>
            <a:r>
              <a:rPr lang="zh-TW" altLang="en-US" dirty="0">
                <a:solidFill>
                  <a:srgbClr val="FFFFFF"/>
                </a:solidFill>
              </a:rPr>
              <a:t>蕭維慶</a:t>
            </a:r>
            <a:r>
              <a:rPr lang="en-US" altLang="zh-TW" dirty="0">
                <a:solidFill>
                  <a:srgbClr val="FFFFFF"/>
                </a:solidFill>
              </a:rPr>
              <a:t>,2022 </a:t>
            </a:r>
            <a:r>
              <a:rPr lang="zh-TW" altLang="en-US" dirty="0">
                <a:solidFill>
                  <a:srgbClr val="FFFFFF"/>
                </a:solidFill>
              </a:rPr>
              <a:t>林宥均</a:t>
            </a:r>
            <a:endParaRPr lang="en-US" altLang="zh-TW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523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B23D03A-2E45-0217-2722-88B533B7F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rgbClr val="FFFFFF"/>
                </a:solidFill>
              </a:rPr>
              <a:t>補充</a:t>
            </a:r>
          </a:p>
        </p:txBody>
      </p:sp>
      <p:sp>
        <p:nvSpPr>
          <p:cNvPr id="18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BCE5F4-80F0-D340-4993-92AFB58B6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altLang="zh-TW" dirty="0"/>
              <a:t>LINE BOT</a:t>
            </a:r>
          </a:p>
          <a:p>
            <a:pPr lvl="1"/>
            <a:r>
              <a:rPr lang="en-US" altLang="zh-TW" dirty="0"/>
              <a:t>Django </a:t>
            </a:r>
            <a:r>
              <a:rPr lang="zh-TW" altLang="en-US" dirty="0"/>
              <a:t>專案</a:t>
            </a:r>
            <a:endParaRPr lang="en-US" altLang="zh-TW" dirty="0"/>
          </a:p>
          <a:p>
            <a:pPr lvl="1"/>
            <a:r>
              <a:rPr lang="en-US" altLang="zh-TW" dirty="0" err="1"/>
              <a:t>Ngrok</a:t>
            </a:r>
            <a:r>
              <a:rPr lang="en-US" altLang="zh-TW" dirty="0"/>
              <a:t> </a:t>
            </a:r>
            <a:r>
              <a:rPr lang="zh-TW" altLang="en-US" dirty="0"/>
              <a:t>雲端部署</a:t>
            </a:r>
            <a:endParaRPr lang="en-US" altLang="zh-TW" dirty="0"/>
          </a:p>
          <a:p>
            <a:pPr lvl="1"/>
            <a:r>
              <a:rPr lang="en-US" altLang="zh-TW" dirty="0">
                <a:hlinkClick r:id="rId3"/>
              </a:rPr>
              <a:t>https://ithelp.ithome.com.tw/articles/10239387</a:t>
            </a:r>
            <a:endParaRPr lang="en-US" altLang="zh-TW" dirty="0"/>
          </a:p>
          <a:p>
            <a:pPr marL="457200" lvl="1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3030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084C5C-0D7E-C2F6-E0FF-E36DA4908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Reference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21F873-ED24-69EC-87A0-B9D7879F0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Learn Code With Mike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Django </a:t>
            </a:r>
            <a:r>
              <a:rPr lang="zh-TW" altLang="en-US" dirty="0">
                <a:hlinkClick r:id="rId3"/>
              </a:rPr>
              <a:t>介紹 </a:t>
            </a:r>
            <a:r>
              <a:rPr lang="en-US" altLang="zh-TW" dirty="0">
                <a:hlinkClick r:id="rId3"/>
              </a:rPr>
              <a:t>- </a:t>
            </a:r>
            <a:r>
              <a:rPr lang="zh-TW" altLang="en-US" dirty="0">
                <a:hlinkClick r:id="rId3"/>
              </a:rPr>
              <a:t>學習該如何開發 </a:t>
            </a:r>
            <a:r>
              <a:rPr lang="en-US" altLang="zh-TW" dirty="0">
                <a:hlinkClick r:id="rId3"/>
              </a:rPr>
              <a:t>Web | MDN (mozilla.org)</a:t>
            </a:r>
            <a:endParaRPr lang="en-US" altLang="zh-TW" dirty="0">
              <a:hlinkClick r:id="rId4"/>
            </a:endParaRPr>
          </a:p>
          <a:p>
            <a:r>
              <a:rPr lang="zh-TW" altLang="en-US" dirty="0">
                <a:hlinkClick r:id="rId4"/>
              </a:rPr>
              <a:t>什麼是 </a:t>
            </a:r>
            <a:r>
              <a:rPr lang="en-US" altLang="zh-TW" dirty="0">
                <a:hlinkClick r:id="rId4"/>
              </a:rPr>
              <a:t>Django? | Django Girls' Tutorial </a:t>
            </a:r>
            <a:r>
              <a:rPr lang="zh-TW" altLang="en-US" dirty="0">
                <a:hlinkClick r:id="rId4"/>
              </a:rPr>
              <a:t>中文版教材 </a:t>
            </a:r>
            <a:r>
              <a:rPr lang="en-US" altLang="zh-TW" dirty="0">
                <a:hlinkClick r:id="rId4"/>
              </a:rPr>
              <a:t>(gitbooks.io)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99477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3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8979784-E6C2-BFB5-5F6C-08E08E1B9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sz="5400"/>
              <a:t>What it is?</a:t>
            </a:r>
          </a:p>
        </p:txBody>
      </p:sp>
      <p:sp>
        <p:nvSpPr>
          <p:cNvPr id="104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33B0D5-8725-120F-6C64-6780C8968C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24" t="2" r="1019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7637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5016871-9BC6-B3E0-F0C2-010AA5DFF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altLang="zh-TW">
                <a:solidFill>
                  <a:srgbClr val="FFFFFF"/>
                </a:solidFill>
              </a:rPr>
              <a:t>Why use it?</a:t>
            </a:r>
            <a:endParaRPr lang="zh-TW" altLang="en-US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81E879E-6275-3653-5840-FA3ED51D3E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zh-TW" altLang="en-US" b="1" i="0" dirty="0">
                <a:effectLst/>
                <a:latin typeface="Lora" pitchFamily="2" charset="0"/>
              </a:rPr>
              <a:t>擴展性</a:t>
            </a:r>
          </a:p>
          <a:p>
            <a:r>
              <a:rPr lang="zh-TW" altLang="en-US" b="1" i="0" dirty="0">
                <a:effectLst/>
                <a:latin typeface="Lora" pitchFamily="2" charset="0"/>
              </a:rPr>
              <a:t>移值性</a:t>
            </a:r>
          </a:p>
          <a:p>
            <a:r>
              <a:rPr lang="zh-TW" altLang="en-US" b="1" i="0" dirty="0">
                <a:effectLst/>
                <a:latin typeface="Lora" pitchFamily="2" charset="0"/>
              </a:rPr>
              <a:t>快速開發</a:t>
            </a:r>
          </a:p>
          <a:p>
            <a:r>
              <a:rPr lang="zh-TW" altLang="en-US" b="1" i="0" dirty="0">
                <a:effectLst/>
                <a:latin typeface="Lora" pitchFamily="2" charset="0"/>
              </a:rPr>
              <a:t>強大的後台</a:t>
            </a:r>
          </a:p>
          <a:p>
            <a:pPr marL="0" indent="0">
              <a:buNone/>
            </a:pPr>
            <a:br>
              <a:rPr lang="zh-TW" altLang="en-US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36101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F7D788E-2C1B-4EF4-8719-12613771F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45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88301DE-7C8A-1DB3-CF7A-B61B6381D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949" y="3499076"/>
            <a:ext cx="6053558" cy="24247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Environment Setup</a:t>
            </a:r>
            <a:br>
              <a:rPr lang="en-US" altLang="zh-TW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altLang="zh-TW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virtualenvwrapper</a:t>
            </a:r>
            <a:r>
              <a:rPr lang="en-US" altLang="zh-TW" kern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-win · </a:t>
            </a:r>
            <a:r>
              <a:rPr lang="en-US" altLang="zh-TW" kern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PyPI</a:t>
            </a:r>
            <a:endParaRPr lang="en-US" altLang="zh-TW" kern="1200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C54E824-C0F4-480B-BC88-689F50C45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6199" y="548"/>
            <a:ext cx="4349752" cy="3142889"/>
          </a:xfrm>
          <a:custGeom>
            <a:avLst/>
            <a:gdLst>
              <a:gd name="connsiteX0" fmla="*/ 229420 w 4349752"/>
              <a:gd name="connsiteY0" fmla="*/ 0 h 3142889"/>
              <a:gd name="connsiteX1" fmla="*/ 4120333 w 4349752"/>
              <a:gd name="connsiteY1" fmla="*/ 0 h 3142889"/>
              <a:gd name="connsiteX2" fmla="*/ 4178840 w 4349752"/>
              <a:gd name="connsiteY2" fmla="*/ 121453 h 3142889"/>
              <a:gd name="connsiteX3" fmla="*/ 4349752 w 4349752"/>
              <a:gd name="connsiteY3" fmla="*/ 968013 h 3142889"/>
              <a:gd name="connsiteX4" fmla="*/ 2174876 w 4349752"/>
              <a:gd name="connsiteY4" fmla="*/ 3142889 h 3142889"/>
              <a:gd name="connsiteX5" fmla="*/ 0 w 4349752"/>
              <a:gd name="connsiteY5" fmla="*/ 968013 h 3142889"/>
              <a:gd name="connsiteX6" fmla="*/ 170913 w 4349752"/>
              <a:gd name="connsiteY6" fmla="*/ 121453 h 314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9752" h="3142889">
                <a:moveTo>
                  <a:pt x="229420" y="0"/>
                </a:moveTo>
                <a:lnTo>
                  <a:pt x="4120333" y="0"/>
                </a:lnTo>
                <a:lnTo>
                  <a:pt x="4178840" y="121453"/>
                </a:lnTo>
                <a:cubicBezTo>
                  <a:pt x="4288894" y="381652"/>
                  <a:pt x="4349752" y="667725"/>
                  <a:pt x="4349752" y="968013"/>
                </a:cubicBezTo>
                <a:cubicBezTo>
                  <a:pt x="4349752" y="2169164"/>
                  <a:pt x="3376027" y="3142889"/>
                  <a:pt x="2174876" y="3142889"/>
                </a:cubicBezTo>
                <a:cubicBezTo>
                  <a:pt x="973725" y="3142889"/>
                  <a:pt x="0" y="2169164"/>
                  <a:pt x="0" y="968013"/>
                </a:cubicBezTo>
                <a:cubicBezTo>
                  <a:pt x="0" y="667725"/>
                  <a:pt x="60858" y="381652"/>
                  <a:pt x="170913" y="12145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8DEA6A1-FC5C-4E6E-BBBF-7E472949B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3759" y="1421356"/>
            <a:ext cx="4538241" cy="5436644"/>
          </a:xfrm>
          <a:custGeom>
            <a:avLst/>
            <a:gdLst>
              <a:gd name="connsiteX0" fmla="*/ 3084645 w 4538241"/>
              <a:gd name="connsiteY0" fmla="*/ 0 h 5436644"/>
              <a:gd name="connsiteX1" fmla="*/ 4285328 w 4538241"/>
              <a:gd name="connsiteY1" fmla="*/ 242407 h 5436644"/>
              <a:gd name="connsiteX2" fmla="*/ 4538241 w 4538241"/>
              <a:gd name="connsiteY2" fmla="*/ 364242 h 5436644"/>
              <a:gd name="connsiteX3" fmla="*/ 4538241 w 4538241"/>
              <a:gd name="connsiteY3" fmla="*/ 5436644 h 5436644"/>
              <a:gd name="connsiteX4" fmla="*/ 1091428 w 4538241"/>
              <a:gd name="connsiteY4" fmla="*/ 5436644 h 5436644"/>
              <a:gd name="connsiteX5" fmla="*/ 903472 w 4538241"/>
              <a:gd name="connsiteY5" fmla="*/ 5265818 h 5436644"/>
              <a:gd name="connsiteX6" fmla="*/ 0 w 4538241"/>
              <a:gd name="connsiteY6" fmla="*/ 3084645 h 5436644"/>
              <a:gd name="connsiteX7" fmla="*/ 3084645 w 4538241"/>
              <a:gd name="connsiteY7" fmla="*/ 0 h 543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38241" h="5436644">
                <a:moveTo>
                  <a:pt x="3084645" y="0"/>
                </a:moveTo>
                <a:cubicBezTo>
                  <a:pt x="3510546" y="0"/>
                  <a:pt x="3916286" y="86315"/>
                  <a:pt x="4285328" y="242407"/>
                </a:cubicBezTo>
                <a:lnTo>
                  <a:pt x="4538241" y="364242"/>
                </a:lnTo>
                <a:lnTo>
                  <a:pt x="4538241" y="5436644"/>
                </a:lnTo>
                <a:lnTo>
                  <a:pt x="1091428" y="5436644"/>
                </a:lnTo>
                <a:lnTo>
                  <a:pt x="903472" y="5265818"/>
                </a:lnTo>
                <a:cubicBezTo>
                  <a:pt x="345261" y="4707608"/>
                  <a:pt x="0" y="3936446"/>
                  <a:pt x="0" y="3084645"/>
                </a:cubicBezTo>
                <a:cubicBezTo>
                  <a:pt x="0" y="1381043"/>
                  <a:pt x="1381043" y="0"/>
                  <a:pt x="308464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6AAAC3B-1954-46B7-BBAC-27DFF5B5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9395" y="0"/>
            <a:ext cx="4023360" cy="2980240"/>
          </a:xfrm>
          <a:custGeom>
            <a:avLst/>
            <a:gdLst>
              <a:gd name="connsiteX0" fmla="*/ 248676 w 4023360"/>
              <a:gd name="connsiteY0" fmla="*/ 0 h 2980240"/>
              <a:gd name="connsiteX1" fmla="*/ 3774684 w 4023360"/>
              <a:gd name="connsiteY1" fmla="*/ 0 h 2980240"/>
              <a:gd name="connsiteX2" fmla="*/ 3780561 w 4023360"/>
              <a:gd name="connsiteY2" fmla="*/ 9674 h 2980240"/>
              <a:gd name="connsiteX3" fmla="*/ 4023360 w 4023360"/>
              <a:gd name="connsiteY3" fmla="*/ 968560 h 2980240"/>
              <a:gd name="connsiteX4" fmla="*/ 2011680 w 4023360"/>
              <a:gd name="connsiteY4" fmla="*/ 2980240 h 2980240"/>
              <a:gd name="connsiteX5" fmla="*/ 0 w 4023360"/>
              <a:gd name="connsiteY5" fmla="*/ 968560 h 2980240"/>
              <a:gd name="connsiteX6" fmla="*/ 242799 w 4023360"/>
              <a:gd name="connsiteY6" fmla="*/ 9674 h 298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23360" h="2980240">
                <a:moveTo>
                  <a:pt x="248676" y="0"/>
                </a:moveTo>
                <a:lnTo>
                  <a:pt x="3774684" y="0"/>
                </a:lnTo>
                <a:lnTo>
                  <a:pt x="3780561" y="9674"/>
                </a:lnTo>
                <a:cubicBezTo>
                  <a:pt x="3935405" y="294716"/>
                  <a:pt x="4023360" y="621366"/>
                  <a:pt x="4023360" y="968560"/>
                </a:cubicBezTo>
                <a:cubicBezTo>
                  <a:pt x="4023360" y="2079580"/>
                  <a:pt x="3122700" y="2980240"/>
                  <a:pt x="2011680" y="2980240"/>
                </a:cubicBezTo>
                <a:cubicBezTo>
                  <a:pt x="900660" y="2980240"/>
                  <a:pt x="0" y="2079580"/>
                  <a:pt x="0" y="968560"/>
                </a:cubicBezTo>
                <a:cubicBezTo>
                  <a:pt x="0" y="621366"/>
                  <a:pt x="87955" y="294716"/>
                  <a:pt x="242799" y="967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5AD6500-BB62-4AAC-9D2F-C10DDC90C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16897" y="1584494"/>
            <a:ext cx="4375105" cy="5273507"/>
          </a:xfrm>
          <a:custGeom>
            <a:avLst/>
            <a:gdLst>
              <a:gd name="connsiteX0" fmla="*/ 2921508 w 4375105"/>
              <a:gd name="connsiteY0" fmla="*/ 0 h 5273507"/>
              <a:gd name="connsiteX1" fmla="*/ 4314072 w 4375105"/>
              <a:gd name="connsiteY1" fmla="*/ 352611 h 5273507"/>
              <a:gd name="connsiteX2" fmla="*/ 4375105 w 4375105"/>
              <a:gd name="connsiteY2" fmla="*/ 389689 h 5273507"/>
              <a:gd name="connsiteX3" fmla="*/ 4375105 w 4375105"/>
              <a:gd name="connsiteY3" fmla="*/ 5273507 h 5273507"/>
              <a:gd name="connsiteX4" fmla="*/ 1193705 w 4375105"/>
              <a:gd name="connsiteY4" fmla="*/ 5273507 h 5273507"/>
              <a:gd name="connsiteX5" fmla="*/ 1063158 w 4375105"/>
              <a:gd name="connsiteY5" fmla="*/ 5175886 h 5273507"/>
              <a:gd name="connsiteX6" fmla="*/ 0 w 4375105"/>
              <a:gd name="connsiteY6" fmla="*/ 2921508 h 5273507"/>
              <a:gd name="connsiteX7" fmla="*/ 2921508 w 4375105"/>
              <a:gd name="connsiteY7" fmla="*/ 0 h 5273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75105" h="5273507">
                <a:moveTo>
                  <a:pt x="2921508" y="0"/>
                </a:moveTo>
                <a:cubicBezTo>
                  <a:pt x="3425728" y="0"/>
                  <a:pt x="3900114" y="127735"/>
                  <a:pt x="4314072" y="352611"/>
                </a:cubicBezTo>
                <a:lnTo>
                  <a:pt x="4375105" y="389689"/>
                </a:lnTo>
                <a:lnTo>
                  <a:pt x="4375105" y="5273507"/>
                </a:lnTo>
                <a:lnTo>
                  <a:pt x="1193705" y="5273507"/>
                </a:lnTo>
                <a:lnTo>
                  <a:pt x="1063158" y="5175886"/>
                </a:lnTo>
                <a:cubicBezTo>
                  <a:pt x="413861" y="4640038"/>
                  <a:pt x="0" y="3829104"/>
                  <a:pt x="0" y="2921508"/>
                </a:cubicBezTo>
                <a:cubicBezTo>
                  <a:pt x="0" y="1308004"/>
                  <a:pt x="1308004" y="0"/>
                  <a:pt x="29215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A824ACF-E217-CF4A-AFF7-A43E21D8F63A}"/>
              </a:ext>
            </a:extLst>
          </p:cNvPr>
          <p:cNvSpPr txBox="1"/>
          <p:nvPr/>
        </p:nvSpPr>
        <p:spPr>
          <a:xfrm>
            <a:off x="4341487" y="31149"/>
            <a:ext cx="3474621" cy="27804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1900" dirty="0"/>
              <a:t>Active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1900" dirty="0"/>
              <a:t>&gt; </a:t>
            </a:r>
            <a:r>
              <a:rPr lang="en-US" altLang="zh-TW" sz="1900" dirty="0" err="1"/>
              <a:t>workon</a:t>
            </a:r>
            <a:r>
              <a:rPr lang="en-US" altLang="zh-TW" sz="1900" dirty="0"/>
              <a:t> &lt;name&gt;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TW" sz="19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1900" dirty="0"/>
              <a:t>Deactivate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1900" dirty="0"/>
              <a:t>&gt; deactivate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TW" sz="19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1900" dirty="0"/>
              <a:t>Remove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1900" dirty="0"/>
              <a:t>&gt; </a:t>
            </a:r>
            <a:r>
              <a:rPr lang="en-US" altLang="zh-TW" sz="1900" dirty="0" err="1"/>
              <a:t>rmvirtualenv</a:t>
            </a:r>
            <a:r>
              <a:rPr lang="en-US" altLang="zh-TW" sz="1900" dirty="0"/>
              <a:t> &lt;name&gt;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0D9D4E-6EAE-70D1-1752-8B7A5D3C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9109" y="2799891"/>
            <a:ext cx="3827524" cy="527350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/>
            <a:r>
              <a:rPr lang="en-US" altLang="zh-TW" sz="2400" dirty="0"/>
              <a:t>Install</a:t>
            </a:r>
          </a:p>
          <a:p>
            <a:pPr marL="0"/>
            <a:r>
              <a:rPr lang="en-US" altLang="zh-TW" sz="2400" dirty="0"/>
              <a:t>&gt; pip install </a:t>
            </a:r>
            <a:r>
              <a:rPr lang="en-US" altLang="zh-TW" sz="2400" dirty="0" err="1"/>
              <a:t>virtualenvwrapper</a:t>
            </a:r>
            <a:r>
              <a:rPr lang="en-US" altLang="zh-TW" sz="2400" dirty="0"/>
              <a:t>-win</a:t>
            </a:r>
          </a:p>
          <a:p>
            <a:endParaRPr lang="en-US" altLang="zh-TW" sz="2400" dirty="0"/>
          </a:p>
          <a:p>
            <a:pPr marL="0"/>
            <a:r>
              <a:rPr lang="en-US" altLang="zh-TW" sz="2400" dirty="0"/>
              <a:t>Create</a:t>
            </a:r>
          </a:p>
          <a:p>
            <a:pPr marL="0"/>
            <a:r>
              <a:rPr lang="en-US" altLang="zh-TW" sz="2400" dirty="0"/>
              <a:t>&gt; </a:t>
            </a:r>
            <a:r>
              <a:rPr lang="en-US" altLang="zh-TW" sz="2400" dirty="0" err="1"/>
              <a:t>mkvirtualenv</a:t>
            </a:r>
            <a:r>
              <a:rPr lang="en-US" altLang="zh-TW" sz="2400" dirty="0"/>
              <a:t> &lt;name&gt;</a:t>
            </a:r>
          </a:p>
          <a:p>
            <a:pPr marL="0" indent="0">
              <a:buNone/>
            </a:pPr>
            <a:endParaRPr lang="en-US" altLang="zh-TW" sz="2400" dirty="0"/>
          </a:p>
          <a:p>
            <a:pPr marL="0"/>
            <a:r>
              <a:rPr lang="en-US" altLang="zh-TW" sz="2400" dirty="0"/>
              <a:t>List </a:t>
            </a:r>
          </a:p>
          <a:p>
            <a:pPr marL="0"/>
            <a:r>
              <a:rPr lang="en-US" altLang="zh-TW" sz="2400" dirty="0"/>
              <a:t>&gt; </a:t>
            </a:r>
            <a:r>
              <a:rPr lang="en-US" altLang="zh-TW" sz="2400" dirty="0" err="1"/>
              <a:t>lsvirtualenv</a:t>
            </a:r>
            <a:r>
              <a:rPr lang="en-US" altLang="zh-TW" sz="2400" dirty="0"/>
              <a:t> </a:t>
            </a:r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677370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80965D5B-011C-97BB-3AF7-4A62F3512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864" y="320040"/>
            <a:ext cx="9897223" cy="430529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A3CD3A3-D3C1-4567-BEC0-3A50E9A3A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0B25D39-7798-D438-3E57-4DC2E5129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anchor="ctr">
            <a:normAutofit/>
          </a:bodyPr>
          <a:lstStyle/>
          <a:p>
            <a:r>
              <a:rPr lang="en-US" altLang="zh-TW" sz="2600">
                <a:solidFill>
                  <a:schemeClr val="bg1"/>
                </a:solidFill>
              </a:rPr>
              <a:t>Install Django</a:t>
            </a:r>
            <a:endParaRPr lang="zh-TW" altLang="en-US" sz="2600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6D13EF-D431-4D0F-BFFC-1B5A686F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4343B5D-E90E-DD23-F319-1F25A1E67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6976872" cy="1344168"/>
          </a:xfrm>
        </p:spPr>
        <p:txBody>
          <a:bodyPr anchor="ctr">
            <a:normAutofit/>
          </a:bodyPr>
          <a:lstStyle/>
          <a:p>
            <a:r>
              <a:rPr lang="zh-TW" altLang="en-US" sz="1700" dirty="0">
                <a:solidFill>
                  <a:schemeClr val="bg1"/>
                </a:solidFill>
              </a:rPr>
              <a:t>建立</a:t>
            </a:r>
            <a:r>
              <a:rPr lang="en-US" altLang="zh-TW" sz="1700" dirty="0">
                <a:solidFill>
                  <a:schemeClr val="bg1"/>
                </a:solidFill>
              </a:rPr>
              <a:t>/</a:t>
            </a:r>
            <a:r>
              <a:rPr lang="zh-TW" altLang="en-US" sz="1700" dirty="0">
                <a:solidFill>
                  <a:schemeClr val="bg1"/>
                </a:solidFill>
              </a:rPr>
              <a:t>啟動虛擬環境</a:t>
            </a:r>
            <a:endParaRPr lang="en-US" altLang="zh-TW" sz="1700" dirty="0">
              <a:solidFill>
                <a:schemeClr val="bg1"/>
              </a:solidFill>
            </a:endParaRPr>
          </a:p>
          <a:p>
            <a:r>
              <a:rPr lang="en-US" altLang="zh-TW" sz="1700" dirty="0">
                <a:solidFill>
                  <a:schemeClr val="bg1"/>
                </a:solidFill>
              </a:rPr>
              <a:t>&gt;</a:t>
            </a:r>
            <a:r>
              <a:rPr lang="zh-TW" altLang="en-US" sz="1700" dirty="0">
                <a:solidFill>
                  <a:schemeClr val="bg1"/>
                </a:solidFill>
              </a:rPr>
              <a:t> </a:t>
            </a:r>
            <a:r>
              <a:rPr lang="en-US" altLang="zh-TW" sz="1700" dirty="0">
                <a:solidFill>
                  <a:schemeClr val="bg1"/>
                </a:solidFill>
              </a:rPr>
              <a:t>pip install </a:t>
            </a:r>
            <a:r>
              <a:rPr lang="en-US" altLang="zh-TW" sz="1700" dirty="0" err="1">
                <a:solidFill>
                  <a:schemeClr val="bg1"/>
                </a:solidFill>
              </a:rPr>
              <a:t>django</a:t>
            </a:r>
            <a:endParaRPr lang="zh-TW" altLang="en-US" sz="1700" dirty="0">
              <a:solidFill>
                <a:schemeClr val="bg1"/>
              </a:solidFill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D2B7A1E-0658-D5AF-0769-82E2BDBA7520}"/>
              </a:ext>
            </a:extLst>
          </p:cNvPr>
          <p:cNvSpPr/>
          <p:nvPr/>
        </p:nvSpPr>
        <p:spPr>
          <a:xfrm>
            <a:off x="1508760" y="400050"/>
            <a:ext cx="2221992" cy="182880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64273C5-3F81-1D35-AB1C-C7A5809902B8}"/>
              </a:ext>
            </a:extLst>
          </p:cNvPr>
          <p:cNvSpPr/>
          <p:nvPr/>
        </p:nvSpPr>
        <p:spPr>
          <a:xfrm>
            <a:off x="1175004" y="2282185"/>
            <a:ext cx="3204972" cy="182880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658ADDF0-5EBD-41D3-A672-CA60A6A4E24B}"/>
              </a:ext>
            </a:extLst>
          </p:cNvPr>
          <p:cNvSpPr/>
          <p:nvPr/>
        </p:nvSpPr>
        <p:spPr>
          <a:xfrm>
            <a:off x="1145864" y="4335770"/>
            <a:ext cx="8501056" cy="182880"/>
          </a:xfrm>
          <a:prstGeom prst="roundRect">
            <a:avLst/>
          </a:prstGeom>
          <a:noFill/>
          <a:ln w="38100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35067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FCB2A6-3306-810A-0478-37062D8BA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 sz="5400"/>
              <a:t>Start project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A6A70F5-B10A-518D-8526-707543FB3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8496" y="5390973"/>
            <a:ext cx="4523421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TW" sz="2000" dirty="0"/>
              <a:t>&gt; </a:t>
            </a:r>
            <a:r>
              <a:rPr lang="en-US" altLang="zh-TW" sz="2000" dirty="0" err="1"/>
              <a:t>django</a:t>
            </a:r>
            <a:r>
              <a:rPr lang="en-US" altLang="zh-TW" sz="2000" dirty="0"/>
              <a:t>-admin </a:t>
            </a:r>
            <a:r>
              <a:rPr lang="en-US" altLang="zh-TW" sz="2000" dirty="0" err="1"/>
              <a:t>startproject</a:t>
            </a:r>
            <a:r>
              <a:rPr lang="en-US" altLang="zh-TW" sz="2000" dirty="0"/>
              <a:t> </a:t>
            </a:r>
            <a:r>
              <a:rPr lang="en-US" altLang="zh-TW" sz="2000" dirty="0" err="1"/>
              <a:t>eat_what</a:t>
            </a:r>
            <a:r>
              <a:rPr lang="en-US" altLang="zh-TW" sz="2000" dirty="0"/>
              <a:t> .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643000B-BEFB-3B71-FA2A-DB1F21D2C1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52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5359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179F7551-E956-43CB-8F36-268A5DA44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41A48365-B48D-490D-A7DE-D85CC9AD2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693455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E5C4E9D-7A8A-9BF5-EB0B-7831C6062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 altLang="zh-TW">
                <a:solidFill>
                  <a:schemeClr val="bg1"/>
                </a:solidFill>
              </a:rPr>
              <a:t>Check</a:t>
            </a:r>
            <a:endParaRPr lang="zh-TW" altLang="en-US">
              <a:solidFill>
                <a:schemeClr val="bg1"/>
              </a:solidFill>
            </a:endParaRPr>
          </a:p>
        </p:txBody>
      </p:sp>
      <p:sp>
        <p:nvSpPr>
          <p:cNvPr id="22" name="Freeform: Shape 13">
            <a:extLst>
              <a:ext uri="{FF2B5EF4-FFF2-40B4-BE49-F238E27FC236}">
                <a16:creationId xmlns:a16="http://schemas.microsoft.com/office/drawing/2014/main" id="{521F05AC-2996-48A9-9B40-1A0FC53D7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FEDDA3-8D7A-0038-50E4-D1E3A09EF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altLang="zh-TW" sz="2000" dirty="0"/>
              <a:t>python manage.py migrate</a:t>
            </a:r>
          </a:p>
          <a:p>
            <a:r>
              <a:rPr lang="en-US" altLang="zh-TW" sz="2000" dirty="0"/>
              <a:t>python manage.py </a:t>
            </a:r>
            <a:r>
              <a:rPr lang="en-US" altLang="zh-TW" sz="2000" dirty="0" err="1"/>
              <a:t>runserver</a:t>
            </a:r>
            <a:endParaRPr lang="zh-TW" altLang="en-US" sz="2000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6FB2C80-AE7B-5AB4-5650-152C62973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3455" y="485364"/>
            <a:ext cx="5439534" cy="588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685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20804F5-C225-B6A9-E28F-42D3382A4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TW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</a:t>
            </a:r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2654668A-61F2-CF7D-E33E-9AD97774B2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30788" y="961812"/>
            <a:ext cx="5403822" cy="4930987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3462148D-AE63-71F8-1C48-C7F61C5C386E}"/>
              </a:ext>
            </a:extLst>
          </p:cNvPr>
          <p:cNvSpPr txBox="1"/>
          <p:nvPr/>
        </p:nvSpPr>
        <p:spPr>
          <a:xfrm>
            <a:off x="2026078" y="6213186"/>
            <a:ext cx="1577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hlinkClick r:id="rId4"/>
              </a:rPr>
              <a:t>127.0.0.1:8000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82631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B23D03A-2E45-0217-2722-88B533B7F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altLang="zh-TW">
                <a:solidFill>
                  <a:srgbClr val="FFFFFF"/>
                </a:solidFill>
              </a:rPr>
              <a:t>Exercise	</a:t>
            </a:r>
            <a:endParaRPr lang="zh-TW" altLang="en-US">
              <a:solidFill>
                <a:srgbClr val="FFFFFF"/>
              </a:solidFill>
            </a:endParaRPr>
          </a:p>
        </p:txBody>
      </p:sp>
      <p:sp>
        <p:nvSpPr>
          <p:cNvPr id="18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BCE5F4-80F0-D340-4993-92AFB58B6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altLang="zh-TW" dirty="0"/>
              <a:t>Notion </a:t>
            </a:r>
            <a:r>
              <a:rPr lang="zh-TW" altLang="en-US" dirty="0"/>
              <a:t>餐廳推薦系統範例</a:t>
            </a:r>
            <a:endParaRPr lang="en-US" altLang="zh-TW" dirty="0">
              <a:hlinkClick r:id="rId3"/>
            </a:endParaRPr>
          </a:p>
          <a:p>
            <a:pPr lvl="1"/>
            <a:r>
              <a:rPr lang="en-US" altLang="zh-TW" dirty="0">
                <a:hlinkClick r:id="rId3"/>
              </a:rPr>
              <a:t>https://changeable-raptorex-807.notion.site/Tutorial-Eat-what-2023-55971965319d4aedba8e473be70bc72c?pvs=4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1456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</TotalTime>
  <Words>557</Words>
  <Application>Microsoft Office PowerPoint</Application>
  <PresentationFormat>寬螢幕</PresentationFormat>
  <Paragraphs>78</Paragraphs>
  <Slides>11</Slides>
  <Notes>8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0" baseType="lpstr">
      <vt:lpstr>Söhne</vt:lpstr>
      <vt:lpstr>Arial</vt:lpstr>
      <vt:lpstr>Calibri</vt:lpstr>
      <vt:lpstr>Calibri Light</vt:lpstr>
      <vt:lpstr>Lora</vt:lpstr>
      <vt:lpstr>Open Sans</vt:lpstr>
      <vt:lpstr>times</vt:lpstr>
      <vt:lpstr>Tw Cen MT</vt:lpstr>
      <vt:lpstr>Office 佈景主題</vt:lpstr>
      <vt:lpstr>Django</vt:lpstr>
      <vt:lpstr>What it is?</vt:lpstr>
      <vt:lpstr>Why use it?</vt:lpstr>
      <vt:lpstr>Environment Setup virtualenvwrapper-win · PyPI</vt:lpstr>
      <vt:lpstr>Install Django</vt:lpstr>
      <vt:lpstr>Start project</vt:lpstr>
      <vt:lpstr>Check</vt:lpstr>
      <vt:lpstr>Result</vt:lpstr>
      <vt:lpstr>Exercise </vt:lpstr>
      <vt:lpstr>補充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</dc:title>
  <dc:creator>宥均 林</dc:creator>
  <cp:lastModifiedBy>Leo Tseng</cp:lastModifiedBy>
  <cp:revision>23</cp:revision>
  <dcterms:created xsi:type="dcterms:W3CDTF">2022-07-15T02:07:22Z</dcterms:created>
  <dcterms:modified xsi:type="dcterms:W3CDTF">2023-07-24T05:05:23Z</dcterms:modified>
</cp:coreProperties>
</file>

<file path=docProps/thumbnail.jpeg>
</file>